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9484638" cy="51206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827">
          <p15:clr>
            <a:srgbClr val="A4A3A4"/>
          </p15:clr>
        </p15:guide>
        <p15:guide id="2" pos="10192">
          <p15:clr>
            <a:srgbClr val="A4A3A4"/>
          </p15:clr>
        </p15:guide>
        <p15:guide id="3" orient="horz" pos="16133">
          <p15:clr>
            <a:srgbClr val="A4A3A4"/>
          </p15:clr>
        </p15:guide>
        <p15:guide id="4" pos="92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1472" y="-396"/>
      </p:cViewPr>
      <p:guideLst>
        <p:guide orient="horz" pos="13827"/>
        <p:guide pos="10192"/>
        <p:guide orient="horz" pos="16133"/>
        <p:guide pos="9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41575" y="685800"/>
            <a:ext cx="1974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1680"/>
              </a:spcBef>
              <a:spcAft>
                <a:spcPts val="0"/>
              </a:spcAft>
              <a:buSzPts val="1400"/>
              <a:buNone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1680"/>
              </a:spcBef>
              <a:spcAft>
                <a:spcPts val="0"/>
              </a:spcAft>
              <a:buSzPts val="1400"/>
              <a:buNone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1680"/>
              </a:spcBef>
              <a:spcAft>
                <a:spcPts val="0"/>
              </a:spcAft>
              <a:buSzPts val="1400"/>
              <a:buNone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680"/>
              </a:spcBef>
              <a:spcAft>
                <a:spcPts val="0"/>
              </a:spcAft>
              <a:buSzPts val="1400"/>
              <a:buNone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680"/>
              </a:spcBef>
              <a:spcAft>
                <a:spcPts val="0"/>
              </a:spcAft>
              <a:buSzPts val="1400"/>
              <a:buNone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41575" y="685800"/>
            <a:ext cx="1974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99" dirty="0"/>
              <a:t>CALCULO DO TAMANHO AMOSTRAL??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211353" y="15907185"/>
            <a:ext cx="25061942" cy="10976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4422696" y="29016956"/>
            <a:ext cx="20639247" cy="1308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lvl="0" algn="ctr">
              <a:spcBef>
                <a:spcPts val="3016"/>
              </a:spcBef>
              <a:spcAft>
                <a:spcPts val="0"/>
              </a:spcAft>
              <a:buClr>
                <a:srgbClr val="888888"/>
              </a:buClr>
              <a:buSzPts val="15081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17"/>
              </a:spcBef>
              <a:spcAft>
                <a:spcPts val="0"/>
              </a:spcAft>
              <a:buClr>
                <a:srgbClr val="888888"/>
              </a:buClr>
              <a:buSzPts val="13084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37"/>
              </a:spcBef>
              <a:spcAft>
                <a:spcPts val="0"/>
              </a:spcAft>
              <a:buClr>
                <a:srgbClr val="888888"/>
              </a:buClr>
              <a:buSzPts val="11186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858"/>
              </a:spcBef>
              <a:spcAft>
                <a:spcPts val="0"/>
              </a:spcAft>
              <a:buClr>
                <a:srgbClr val="888888"/>
              </a:buClr>
              <a:buSzPts val="9289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858"/>
              </a:spcBef>
              <a:spcAft>
                <a:spcPts val="0"/>
              </a:spcAft>
              <a:buClr>
                <a:srgbClr val="888888"/>
              </a:buClr>
              <a:buSzPts val="9289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878"/>
              </a:spcBef>
              <a:spcAft>
                <a:spcPts val="0"/>
              </a:spcAft>
              <a:buClr>
                <a:srgbClr val="888888"/>
              </a:buClr>
              <a:buSzPts val="9389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878"/>
              </a:spcBef>
              <a:spcAft>
                <a:spcPts val="0"/>
              </a:spcAft>
              <a:buClr>
                <a:srgbClr val="888888"/>
              </a:buClr>
              <a:buSzPts val="9389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878"/>
              </a:spcBef>
              <a:spcAft>
                <a:spcPts val="0"/>
              </a:spcAft>
              <a:buClr>
                <a:srgbClr val="888888"/>
              </a:buClr>
              <a:buSzPts val="9389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878"/>
              </a:spcBef>
              <a:spcAft>
                <a:spcPts val="0"/>
              </a:spcAft>
              <a:buClr>
                <a:srgbClr val="888888"/>
              </a:buClr>
              <a:buSzPts val="9389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474811" y="2048932"/>
            <a:ext cx="26535016" cy="853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474811" y="11947413"/>
            <a:ext cx="26535016" cy="3379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2329086" y="32904856"/>
            <a:ext cx="25061942" cy="1017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876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2329086" y="21703462"/>
            <a:ext cx="25061942" cy="11201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b" anchorCtr="0">
            <a:noAutofit/>
          </a:bodyPr>
          <a:lstStyle>
            <a:lvl1pPr marL="457200" lvl="0" indent="-228600" algn="l">
              <a:spcBef>
                <a:spcPts val="1878"/>
              </a:spcBef>
              <a:spcAft>
                <a:spcPts val="0"/>
              </a:spcAft>
              <a:buClr>
                <a:srgbClr val="888888"/>
              </a:buClr>
              <a:buSzPts val="9389"/>
              <a:buNone/>
              <a:defRPr sz="9389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698"/>
              </a:spcBef>
              <a:spcAft>
                <a:spcPts val="0"/>
              </a:spcAft>
              <a:buClr>
                <a:srgbClr val="888888"/>
              </a:buClr>
              <a:buSzPts val="8490"/>
              <a:buNone/>
              <a:defRPr sz="849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18"/>
              </a:spcBef>
              <a:spcAft>
                <a:spcPts val="0"/>
              </a:spcAft>
              <a:buClr>
                <a:srgbClr val="888888"/>
              </a:buClr>
              <a:buSzPts val="7590"/>
              <a:buNone/>
              <a:defRPr sz="759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18"/>
              </a:spcBef>
              <a:spcAft>
                <a:spcPts val="0"/>
              </a:spcAft>
              <a:buClr>
                <a:srgbClr val="888888"/>
              </a:buClr>
              <a:buSzPts val="6591"/>
              <a:buNone/>
              <a:defRPr sz="6591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18"/>
              </a:spcBef>
              <a:spcAft>
                <a:spcPts val="0"/>
              </a:spcAft>
              <a:buClr>
                <a:srgbClr val="888888"/>
              </a:buClr>
              <a:buSzPts val="6591"/>
              <a:buNone/>
              <a:defRPr sz="6591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18"/>
              </a:spcBef>
              <a:spcAft>
                <a:spcPts val="0"/>
              </a:spcAft>
              <a:buClr>
                <a:srgbClr val="888888"/>
              </a:buClr>
              <a:buSzPts val="6591"/>
              <a:buNone/>
              <a:defRPr sz="6591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18"/>
              </a:spcBef>
              <a:spcAft>
                <a:spcPts val="0"/>
              </a:spcAft>
              <a:buClr>
                <a:srgbClr val="888888"/>
              </a:buClr>
              <a:buSzPts val="6591"/>
              <a:buNone/>
              <a:defRPr sz="6591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18"/>
              </a:spcBef>
              <a:spcAft>
                <a:spcPts val="0"/>
              </a:spcAft>
              <a:buClr>
                <a:srgbClr val="888888"/>
              </a:buClr>
              <a:buSzPts val="6591"/>
              <a:buNone/>
              <a:defRPr sz="6591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18"/>
              </a:spcBef>
              <a:spcAft>
                <a:spcPts val="0"/>
              </a:spcAft>
              <a:buClr>
                <a:srgbClr val="888888"/>
              </a:buClr>
              <a:buSzPts val="6591"/>
              <a:buNone/>
              <a:defRPr sz="659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1474811" y="2048932"/>
            <a:ext cx="26535016" cy="853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5226368" y="56457433"/>
            <a:ext cx="46771028" cy="15967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1065784" algn="l">
              <a:spcBef>
                <a:spcPts val="2637"/>
              </a:spcBef>
              <a:spcAft>
                <a:spcPts val="0"/>
              </a:spcAft>
              <a:buClr>
                <a:schemeClr val="dk1"/>
              </a:buClr>
              <a:buSzPts val="13184"/>
              <a:buChar char="•"/>
              <a:defRPr sz="13184"/>
            </a:lvl1pPr>
            <a:lvl2pPr marL="914400" lvl="1" indent="-945261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Char char="–"/>
              <a:defRPr sz="11286"/>
            </a:lvl2pPr>
            <a:lvl3pPr marL="1371600" lvl="2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•"/>
              <a:defRPr sz="9389"/>
            </a:lvl3pPr>
            <a:lvl4pPr marL="1828800" lvl="3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–"/>
              <a:defRPr sz="8490"/>
            </a:lvl4pPr>
            <a:lvl5pPr marL="2286000" lvl="4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»"/>
              <a:defRPr sz="8490"/>
            </a:lvl5pPr>
            <a:lvl6pPr marL="2743200" lvl="5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6pPr>
            <a:lvl7pPr marL="3200400" lvl="6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7pPr>
            <a:lvl8pPr marL="3657600" lvl="7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8pPr>
            <a:lvl9pPr marL="4114800" lvl="8" indent="-767715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52488803" y="56457433"/>
            <a:ext cx="46771034" cy="15967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1065784" algn="l">
              <a:spcBef>
                <a:spcPts val="2637"/>
              </a:spcBef>
              <a:spcAft>
                <a:spcPts val="0"/>
              </a:spcAft>
              <a:buClr>
                <a:schemeClr val="dk1"/>
              </a:buClr>
              <a:buSzPts val="13184"/>
              <a:buChar char="•"/>
              <a:defRPr sz="13184"/>
            </a:lvl1pPr>
            <a:lvl2pPr marL="914400" lvl="1" indent="-945261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Char char="–"/>
              <a:defRPr sz="11286"/>
            </a:lvl2pPr>
            <a:lvl3pPr marL="1371600" lvl="2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•"/>
              <a:defRPr sz="9389"/>
            </a:lvl3pPr>
            <a:lvl4pPr marL="1828800" lvl="3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–"/>
              <a:defRPr sz="8490"/>
            </a:lvl4pPr>
            <a:lvl5pPr marL="2286000" lvl="4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»"/>
              <a:defRPr sz="8490"/>
            </a:lvl5pPr>
            <a:lvl6pPr marL="2743200" lvl="5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6pPr>
            <a:lvl7pPr marL="3200400" lvl="6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7pPr>
            <a:lvl8pPr marL="3657600" lvl="7" indent="-767714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8pPr>
            <a:lvl9pPr marL="4114800" lvl="8" indent="-767715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1474232" y="2050628"/>
            <a:ext cx="26536175" cy="853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474232" y="11462176"/>
            <a:ext cx="13027504" cy="477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b" anchorCtr="0">
            <a:noAutofit/>
          </a:bodyPr>
          <a:lstStyle>
            <a:lvl1pPr marL="457200" lvl="0" indent="-228600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None/>
              <a:defRPr sz="11286" b="1"/>
            </a:lvl1pPr>
            <a:lvl2pPr marL="914400" lvl="1" indent="-228600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None/>
              <a:defRPr sz="9389" b="1"/>
            </a:lvl2pPr>
            <a:lvl3pPr marL="1371600" lvl="2" indent="-228600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None/>
              <a:defRPr sz="8490" b="1"/>
            </a:lvl3pPr>
            <a:lvl4pPr marL="1828800" lvl="3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4pPr>
            <a:lvl5pPr marL="2286000" lvl="4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5pPr>
            <a:lvl6pPr marL="2743200" lvl="5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6pPr>
            <a:lvl7pPr marL="3200400" lvl="6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7pPr>
            <a:lvl8pPr marL="3657600" lvl="7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8pPr>
            <a:lvl9pPr marL="4114800" lvl="8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1474232" y="16239061"/>
            <a:ext cx="13027504" cy="2950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945261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Char char="•"/>
              <a:defRPr sz="11286"/>
            </a:lvl1pPr>
            <a:lvl2pPr marL="914400" lvl="1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–"/>
              <a:defRPr sz="9389"/>
            </a:lvl2pPr>
            <a:lvl3pPr marL="1371600" lvl="2" indent="-767715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3pPr>
            <a:lvl4pPr marL="1828800" lvl="3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–"/>
              <a:defRPr sz="7590"/>
            </a:lvl4pPr>
            <a:lvl5pPr marL="2286000" lvl="4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»"/>
              <a:defRPr sz="7590"/>
            </a:lvl5pPr>
            <a:lvl6pPr marL="2743200" lvl="5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6pPr>
            <a:lvl7pPr marL="3200400" lvl="6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7pPr>
            <a:lvl8pPr marL="3657600" lvl="7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8pPr>
            <a:lvl9pPr marL="4114800" lvl="8" indent="-710565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14977792" y="11462176"/>
            <a:ext cx="13032617" cy="477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b" anchorCtr="0">
            <a:noAutofit/>
          </a:bodyPr>
          <a:lstStyle>
            <a:lvl1pPr marL="457200" lvl="0" indent="-228600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None/>
              <a:defRPr sz="11286" b="1"/>
            </a:lvl1pPr>
            <a:lvl2pPr marL="914400" lvl="1" indent="-228600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None/>
              <a:defRPr sz="9389" b="1"/>
            </a:lvl2pPr>
            <a:lvl3pPr marL="1371600" lvl="2" indent="-228600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None/>
              <a:defRPr sz="8490" b="1"/>
            </a:lvl3pPr>
            <a:lvl4pPr marL="1828800" lvl="3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4pPr>
            <a:lvl5pPr marL="2286000" lvl="4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5pPr>
            <a:lvl6pPr marL="2743200" lvl="5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6pPr>
            <a:lvl7pPr marL="3200400" lvl="6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7pPr>
            <a:lvl8pPr marL="3657600" lvl="7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8pPr>
            <a:lvl9pPr marL="4114800" lvl="8" indent="-228600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None/>
              <a:defRPr sz="759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14977792" y="16239061"/>
            <a:ext cx="13032617" cy="2950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945261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Char char="•"/>
              <a:defRPr sz="11286"/>
            </a:lvl1pPr>
            <a:lvl2pPr marL="914400" lvl="1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–"/>
              <a:defRPr sz="9389"/>
            </a:lvl2pPr>
            <a:lvl3pPr marL="1371600" lvl="2" indent="-767715" algn="l">
              <a:spcBef>
                <a:spcPts val="1698"/>
              </a:spcBef>
              <a:spcAft>
                <a:spcPts val="0"/>
              </a:spcAft>
              <a:buClr>
                <a:schemeClr val="dk1"/>
              </a:buClr>
              <a:buSzPts val="8490"/>
              <a:buChar char="•"/>
              <a:defRPr sz="8490"/>
            </a:lvl3pPr>
            <a:lvl4pPr marL="1828800" lvl="3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–"/>
              <a:defRPr sz="7590"/>
            </a:lvl4pPr>
            <a:lvl5pPr marL="2286000" lvl="4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»"/>
              <a:defRPr sz="7590"/>
            </a:lvl5pPr>
            <a:lvl6pPr marL="2743200" lvl="5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6pPr>
            <a:lvl7pPr marL="3200400" lvl="6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7pPr>
            <a:lvl8pPr marL="3657600" lvl="7" indent="-710564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8pPr>
            <a:lvl9pPr marL="4114800" lvl="8" indent="-710565" algn="l">
              <a:spcBef>
                <a:spcPts val="1518"/>
              </a:spcBef>
              <a:spcAft>
                <a:spcPts val="0"/>
              </a:spcAft>
              <a:buClr>
                <a:schemeClr val="dk1"/>
              </a:buClr>
              <a:buSzPts val="7590"/>
              <a:buChar char="•"/>
              <a:defRPr sz="759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474811" y="2048932"/>
            <a:ext cx="26535016" cy="853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1474240" y="2038779"/>
            <a:ext cx="9700242" cy="8676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38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11527679" y="2038783"/>
            <a:ext cx="16482730" cy="43703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1192593" algn="l">
              <a:spcBef>
                <a:spcPts val="3036"/>
              </a:spcBef>
              <a:spcAft>
                <a:spcPts val="0"/>
              </a:spcAft>
              <a:buClr>
                <a:schemeClr val="dk1"/>
              </a:buClr>
              <a:buSzPts val="15181"/>
              <a:buChar char="•"/>
              <a:defRPr sz="15181"/>
            </a:lvl1pPr>
            <a:lvl2pPr marL="914400" lvl="1" indent="-1065784" algn="l">
              <a:spcBef>
                <a:spcPts val="2637"/>
              </a:spcBef>
              <a:spcAft>
                <a:spcPts val="0"/>
              </a:spcAft>
              <a:buClr>
                <a:schemeClr val="dk1"/>
              </a:buClr>
              <a:buSzPts val="13184"/>
              <a:buChar char="–"/>
              <a:defRPr sz="13184"/>
            </a:lvl2pPr>
            <a:lvl3pPr marL="1371600" lvl="2" indent="-945261" algn="l">
              <a:spcBef>
                <a:spcPts val="2257"/>
              </a:spcBef>
              <a:spcAft>
                <a:spcPts val="0"/>
              </a:spcAft>
              <a:buClr>
                <a:schemeClr val="dk1"/>
              </a:buClr>
              <a:buSzPts val="11286"/>
              <a:buChar char="•"/>
              <a:defRPr sz="11286"/>
            </a:lvl3pPr>
            <a:lvl4pPr marL="1828800" lvl="3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–"/>
              <a:defRPr sz="9389"/>
            </a:lvl4pPr>
            <a:lvl5pPr marL="2286000" lvl="4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»"/>
              <a:defRPr sz="9389"/>
            </a:lvl5pPr>
            <a:lvl6pPr marL="2743200" lvl="5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•"/>
              <a:defRPr sz="9389"/>
            </a:lvl6pPr>
            <a:lvl7pPr marL="3200400" lvl="6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•"/>
              <a:defRPr sz="9389"/>
            </a:lvl7pPr>
            <a:lvl8pPr marL="3657600" lvl="7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•"/>
              <a:defRPr sz="9389"/>
            </a:lvl8pPr>
            <a:lvl9pPr marL="4114800" lvl="8" indent="-824801" algn="l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Char char="•"/>
              <a:defRPr sz="9389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1474240" y="10715428"/>
            <a:ext cx="9700242" cy="35026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228600" algn="l">
              <a:spcBef>
                <a:spcPts val="1318"/>
              </a:spcBef>
              <a:spcAft>
                <a:spcPts val="0"/>
              </a:spcAft>
              <a:buClr>
                <a:schemeClr val="dk1"/>
              </a:buClr>
              <a:buSzPts val="6591"/>
              <a:buNone/>
              <a:defRPr sz="6591"/>
            </a:lvl1pPr>
            <a:lvl2pPr marL="914400" lvl="1" indent="-228600" algn="l">
              <a:spcBef>
                <a:spcPts val="1139"/>
              </a:spcBef>
              <a:spcAft>
                <a:spcPts val="0"/>
              </a:spcAft>
              <a:buClr>
                <a:schemeClr val="dk1"/>
              </a:buClr>
              <a:buSzPts val="5693"/>
              <a:buNone/>
              <a:defRPr sz="5693"/>
            </a:lvl2pPr>
            <a:lvl3pPr marL="1371600" lvl="2" indent="-228600" algn="l">
              <a:spcBef>
                <a:spcPts val="959"/>
              </a:spcBef>
              <a:spcAft>
                <a:spcPts val="0"/>
              </a:spcAft>
              <a:buClr>
                <a:schemeClr val="dk1"/>
              </a:buClr>
              <a:buSzPts val="4794"/>
              <a:buNone/>
              <a:defRPr sz="4794"/>
            </a:lvl3pPr>
            <a:lvl4pPr marL="1828800" lvl="3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4pPr>
            <a:lvl5pPr marL="2286000" lvl="4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5pPr>
            <a:lvl6pPr marL="2743200" lvl="5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6pPr>
            <a:lvl7pPr marL="3200400" lvl="6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7pPr>
            <a:lvl8pPr marL="3657600" lvl="7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8pPr>
            <a:lvl9pPr marL="4114800" lvl="8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5779197" y="35844490"/>
            <a:ext cx="17690783" cy="4231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389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779197" y="4575383"/>
            <a:ext cx="17690783" cy="3072384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5779197" y="40076131"/>
            <a:ext cx="17690783" cy="6009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228600" algn="l">
              <a:spcBef>
                <a:spcPts val="1318"/>
              </a:spcBef>
              <a:spcAft>
                <a:spcPts val="0"/>
              </a:spcAft>
              <a:buClr>
                <a:schemeClr val="dk1"/>
              </a:buClr>
              <a:buSzPts val="6591"/>
              <a:buNone/>
              <a:defRPr sz="6591"/>
            </a:lvl1pPr>
            <a:lvl2pPr marL="914400" lvl="1" indent="-228600" algn="l">
              <a:spcBef>
                <a:spcPts val="1139"/>
              </a:spcBef>
              <a:spcAft>
                <a:spcPts val="0"/>
              </a:spcAft>
              <a:buClr>
                <a:schemeClr val="dk1"/>
              </a:buClr>
              <a:buSzPts val="5693"/>
              <a:buNone/>
              <a:defRPr sz="5693"/>
            </a:lvl2pPr>
            <a:lvl3pPr marL="1371600" lvl="2" indent="-228600" algn="l">
              <a:spcBef>
                <a:spcPts val="959"/>
              </a:spcBef>
              <a:spcAft>
                <a:spcPts val="0"/>
              </a:spcAft>
              <a:buClr>
                <a:schemeClr val="dk1"/>
              </a:buClr>
              <a:buSzPts val="4794"/>
              <a:buNone/>
              <a:defRPr sz="4794"/>
            </a:lvl3pPr>
            <a:lvl4pPr marL="1828800" lvl="3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4pPr>
            <a:lvl5pPr marL="2286000" lvl="4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5pPr>
            <a:lvl6pPr marL="2743200" lvl="5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6pPr>
            <a:lvl7pPr marL="3200400" lvl="6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7pPr>
            <a:lvl8pPr marL="3657600" lvl="7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8pPr>
            <a:lvl9pPr marL="4114800" lvl="8" indent="-228600" algn="l">
              <a:spcBef>
                <a:spcPts val="839"/>
              </a:spcBef>
              <a:spcAft>
                <a:spcPts val="0"/>
              </a:spcAft>
              <a:buClr>
                <a:schemeClr val="dk1"/>
              </a:buClr>
              <a:buSzPts val="4195"/>
              <a:buNone/>
              <a:defRPr sz="4195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1474811" y="2048932"/>
            <a:ext cx="26535016" cy="853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-2155267" y="15577491"/>
            <a:ext cx="33795172" cy="2653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-15717817" y="101156038"/>
            <a:ext cx="206449505" cy="2350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-62980263" y="77890818"/>
            <a:ext cx="206449505" cy="7003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5693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474811" y="2048932"/>
            <a:ext cx="26535016" cy="8534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6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6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6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6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6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7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7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7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77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474811" y="11947413"/>
            <a:ext cx="26535016" cy="3379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t" anchorCtr="0">
            <a:noAutofit/>
          </a:bodyPr>
          <a:lstStyle>
            <a:lvl1pPr marL="457200" marR="0" lvl="0" indent="-1186243" algn="l" rtl="0">
              <a:spcBef>
                <a:spcPts val="3016"/>
              </a:spcBef>
              <a:spcAft>
                <a:spcPts val="0"/>
              </a:spcAft>
              <a:buClr>
                <a:schemeClr val="dk1"/>
              </a:buClr>
              <a:buSzPts val="15081"/>
              <a:buFont typeface="Arial"/>
              <a:buChar char="•"/>
              <a:defRPr sz="1508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59434" algn="l" rtl="0">
              <a:spcBef>
                <a:spcPts val="2617"/>
              </a:spcBef>
              <a:spcAft>
                <a:spcPts val="0"/>
              </a:spcAft>
              <a:buClr>
                <a:schemeClr val="dk1"/>
              </a:buClr>
              <a:buSzPts val="13084"/>
              <a:buFont typeface="Arial"/>
              <a:buChar char="–"/>
              <a:defRPr sz="130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38911" algn="l" rtl="0">
              <a:spcBef>
                <a:spcPts val="2237"/>
              </a:spcBef>
              <a:spcAft>
                <a:spcPts val="0"/>
              </a:spcAft>
              <a:buClr>
                <a:schemeClr val="dk1"/>
              </a:buClr>
              <a:buSzPts val="11186"/>
              <a:buFont typeface="Arial"/>
              <a:buChar char="•"/>
              <a:defRPr sz="111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18451" algn="l" rtl="0">
              <a:spcBef>
                <a:spcPts val="1858"/>
              </a:spcBef>
              <a:spcAft>
                <a:spcPts val="0"/>
              </a:spcAft>
              <a:buClr>
                <a:schemeClr val="dk1"/>
              </a:buClr>
              <a:buSzPts val="9289"/>
              <a:buFont typeface="Arial"/>
              <a:buChar char="–"/>
              <a:defRPr sz="92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18451" algn="l" rtl="0">
              <a:spcBef>
                <a:spcPts val="1858"/>
              </a:spcBef>
              <a:spcAft>
                <a:spcPts val="0"/>
              </a:spcAft>
              <a:buClr>
                <a:schemeClr val="dk1"/>
              </a:buClr>
              <a:buSzPts val="9289"/>
              <a:buFont typeface="Arial"/>
              <a:buChar char="»"/>
              <a:defRPr sz="92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24801" algn="l" rtl="0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Font typeface="Arial"/>
              <a:buChar char="•"/>
              <a:defRPr sz="93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24801" algn="l" rtl="0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Font typeface="Arial"/>
              <a:buChar char="•"/>
              <a:defRPr sz="93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24801" algn="l" rtl="0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Font typeface="Arial"/>
              <a:buChar char="•"/>
              <a:defRPr sz="93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24801" algn="l" rtl="0">
              <a:spcBef>
                <a:spcPts val="1878"/>
              </a:spcBef>
              <a:spcAft>
                <a:spcPts val="0"/>
              </a:spcAft>
              <a:buClr>
                <a:schemeClr val="dk1"/>
              </a:buClr>
              <a:buSzPts val="9389"/>
              <a:buFont typeface="Arial"/>
              <a:buChar char="•"/>
              <a:defRPr sz="93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1474811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0073782" y="47460382"/>
            <a:ext cx="9337089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69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39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21131236" y="47460382"/>
            <a:ext cx="6878591" cy="272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100" tIns="216050" rIns="432100" bIns="2160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5693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319524" y="50284175"/>
            <a:ext cx="13589625" cy="281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550" tIns="53250" rIns="106550" bIns="5325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394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-22457458" y="33682226"/>
            <a:ext cx="14606538" cy="1444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39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439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3653845" y="5251961"/>
            <a:ext cx="22738088" cy="650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25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</a:t>
            </a:r>
            <a:endParaRPr sz="6591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3958354" y="8507679"/>
            <a:ext cx="22129069" cy="138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4"/>
              <a:buFont typeface="Arial"/>
              <a:buNone/>
            </a:pPr>
            <a:r>
              <a:rPr lang="pt-BR" sz="43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NOME DOS AUTORES</a:t>
            </a:r>
            <a:r>
              <a:rPr lang="pt-BR" sz="48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4394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394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pt-BR" sz="48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pt-BR" sz="3995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Instituições de vínculo.</a:t>
            </a:r>
            <a:endParaRPr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4355784" y="11221506"/>
            <a:ext cx="5928115" cy="1387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25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60081" y="12546581"/>
            <a:ext cx="14156698" cy="9559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dk1"/>
              </a:buClr>
              <a:buSzPts val="4394"/>
            </a:pP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sz="4000" dirty="0">
                <a:solidFill>
                  <a:schemeClr val="dk1"/>
                </a:solidFill>
              </a:rPr>
              <a:t> X  </a:t>
            </a:r>
            <a:r>
              <a:rPr lang="pt-BR" sz="4000" dirty="0" err="1">
                <a:solidFill>
                  <a:schemeClr val="dk1"/>
                </a:solidFill>
              </a:rPr>
              <a:t>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</a:t>
            </a:r>
            <a:r>
              <a:rPr lang="pt-BR" sz="4000" dirty="0">
                <a:solidFill>
                  <a:schemeClr val="dk1"/>
                </a:solidFill>
              </a:rPr>
              <a:t>  </a:t>
            </a:r>
            <a:r>
              <a:rPr lang="pt-BR" sz="4000" dirty="0" err="1">
                <a:solidFill>
                  <a:schemeClr val="dk1"/>
                </a:solidFill>
              </a:rPr>
              <a:t>xxxxxxxxxxx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</a:t>
            </a:r>
            <a:r>
              <a:rPr lang="pt-BR" sz="4000" dirty="0">
                <a:solidFill>
                  <a:schemeClr val="dk1"/>
                </a:solidFill>
              </a:rPr>
              <a:t>  </a:t>
            </a:r>
            <a:r>
              <a:rPr lang="pt-BR" sz="4000" dirty="0" err="1">
                <a:solidFill>
                  <a:schemeClr val="dk1"/>
                </a:solidFill>
              </a:rPr>
              <a:t>xxxxxxxxxxx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</a:t>
            </a:r>
            <a:r>
              <a:rPr lang="pt-BR" sz="4000" dirty="0">
                <a:solidFill>
                  <a:schemeClr val="dk1"/>
                </a:solidFill>
              </a:rPr>
              <a:t>  </a:t>
            </a:r>
            <a:r>
              <a:rPr lang="pt-BR" sz="4000" dirty="0" err="1">
                <a:solidFill>
                  <a:schemeClr val="dk1"/>
                </a:solidFill>
              </a:rPr>
              <a:t>xxxxxxxxxxx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</a:t>
            </a:r>
            <a:r>
              <a:rPr lang="pt-BR" sz="4000" dirty="0">
                <a:solidFill>
                  <a:schemeClr val="dk1"/>
                </a:solidFill>
              </a:rPr>
              <a:t>  </a:t>
            </a:r>
            <a:r>
              <a:rPr lang="pt-BR" sz="4000" dirty="0" err="1">
                <a:solidFill>
                  <a:schemeClr val="dk1"/>
                </a:solidFill>
              </a:rPr>
              <a:t>xxxxxxxxxxx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</a:t>
            </a:r>
            <a:r>
              <a:rPr lang="pt-BR" sz="4000" dirty="0">
                <a:solidFill>
                  <a:schemeClr val="dk1"/>
                </a:solidFill>
              </a:rPr>
              <a:t>  </a:t>
            </a:r>
            <a:r>
              <a:rPr lang="pt-BR" sz="4000" dirty="0" err="1">
                <a:solidFill>
                  <a:schemeClr val="dk1"/>
                </a:solidFill>
              </a:rPr>
              <a:t>xxxxxxxxxxx</a:t>
            </a:r>
            <a:r>
              <a:rPr lang="pt-BR" sz="4000" dirty="0">
                <a:solidFill>
                  <a:schemeClr val="dk1"/>
                </a:solidFill>
              </a:rPr>
              <a:t> </a:t>
            </a:r>
            <a:r>
              <a:rPr lang="pt-BR" sz="4000" dirty="0" err="1">
                <a:solidFill>
                  <a:schemeClr val="dk1"/>
                </a:solidFill>
              </a:rPr>
              <a:t>xxxxxxxxx</a:t>
            </a:r>
            <a:endParaRPr sz="3995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653845" y="22403496"/>
            <a:ext cx="6205468" cy="82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 dirty="0"/>
          </a:p>
        </p:txBody>
      </p:sp>
      <p:sp>
        <p:nvSpPr>
          <p:cNvPr id="96" name="Google Shape;96;p13"/>
          <p:cNvSpPr txBox="1"/>
          <p:nvPr/>
        </p:nvSpPr>
        <p:spPr>
          <a:xfrm>
            <a:off x="283419" y="21104408"/>
            <a:ext cx="14084789" cy="76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4"/>
              <a:buFont typeface="Arial"/>
              <a:buNone/>
            </a:pP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995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8555517" y="29068732"/>
            <a:ext cx="5530265" cy="82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dirty="0"/>
          </a:p>
        </p:txBody>
      </p:sp>
      <p:sp>
        <p:nvSpPr>
          <p:cNvPr id="99" name="Google Shape;99;p13"/>
          <p:cNvSpPr txBox="1"/>
          <p:nvPr/>
        </p:nvSpPr>
        <p:spPr>
          <a:xfrm>
            <a:off x="15022889" y="30064595"/>
            <a:ext cx="14148348" cy="2305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9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XXXXX, S. L. </a:t>
            </a:r>
            <a:r>
              <a:rPr lang="pt-BR" sz="3595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9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XXXXX, S. L. </a:t>
            </a:r>
            <a:r>
              <a:rPr lang="pt-BR" sz="3595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3595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595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XXXXX, S. L. </a:t>
            </a:r>
            <a:r>
              <a:rPr lang="pt-BR" sz="3595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3595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595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7241424" y="20147846"/>
            <a:ext cx="8158453" cy="82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</a:t>
            </a:r>
            <a:r>
              <a:rPr lang="pt-BR" sz="4794" b="1" dirty="0">
                <a:solidFill>
                  <a:schemeClr val="dk1"/>
                </a:solidFill>
              </a:rPr>
              <a:t>SIDERAÇÕES FINAIS</a:t>
            </a:r>
            <a:endParaRPr dirty="0"/>
          </a:p>
        </p:txBody>
      </p:sp>
      <p:sp>
        <p:nvSpPr>
          <p:cNvPr id="101" name="Google Shape;101;p13"/>
          <p:cNvSpPr txBox="1"/>
          <p:nvPr/>
        </p:nvSpPr>
        <p:spPr>
          <a:xfrm>
            <a:off x="355326" y="23232509"/>
            <a:ext cx="14012882" cy="6854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4"/>
              <a:buFont typeface="Arial"/>
              <a:buNone/>
            </a:pP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995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14742319" y="21595719"/>
            <a:ext cx="14554237" cy="6177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X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.</a:t>
            </a:r>
            <a:endParaRPr sz="3995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22019437" y="2038303"/>
            <a:ext cx="5789632" cy="1321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990" b="1" dirty="0">
                <a:solidFill>
                  <a:srgbClr val="400068"/>
                </a:solidFill>
                <a:latin typeface="Arial"/>
                <a:ea typeface="Arial"/>
                <a:cs typeface="Arial"/>
                <a:sym typeface="Arial"/>
              </a:rPr>
              <a:t>PE – </a:t>
            </a:r>
            <a:r>
              <a:rPr lang="pt-BR" sz="7990" b="1" dirty="0">
                <a:solidFill>
                  <a:srgbClr val="FF0000"/>
                </a:solidFill>
              </a:rPr>
              <a:t>XXX</a:t>
            </a:r>
            <a:endParaRPr sz="799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8" y="49837284"/>
            <a:ext cx="29484642" cy="934851"/>
          </a:xfrm>
          <a:prstGeom prst="rect">
            <a:avLst/>
          </a:prstGeom>
          <a:gradFill>
            <a:gsLst>
              <a:gs pos="0">
                <a:srgbClr val="000000"/>
              </a:gs>
              <a:gs pos="27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100000">
                <a:srgbClr val="F27300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25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7669513" y="50018212"/>
            <a:ext cx="15416681" cy="706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995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E-mail: </a:t>
            </a:r>
            <a:endParaRPr sz="659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692046" y="44950360"/>
            <a:ext cx="13217103" cy="1182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b" anchorCtr="0">
            <a:noAutofit/>
          </a:bodyPr>
          <a:lstStyle/>
          <a:p>
            <a:pPr marL="0" marR="0" lvl="0" indent="0" algn="just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95"/>
              <a:buFont typeface="Arial"/>
              <a:buNone/>
            </a:pPr>
            <a:r>
              <a:rPr lang="pt-BR" sz="3595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Gráfico 1:</a:t>
            </a:r>
            <a:endParaRPr dirty="0"/>
          </a:p>
        </p:txBody>
      </p:sp>
      <p:sp>
        <p:nvSpPr>
          <p:cNvPr id="108" name="Google Shape;108;p13"/>
          <p:cNvSpPr txBox="1"/>
          <p:nvPr/>
        </p:nvSpPr>
        <p:spPr>
          <a:xfrm>
            <a:off x="16069330" y="44751804"/>
            <a:ext cx="12822799" cy="1449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b" anchorCtr="0">
            <a:noAutofit/>
          </a:bodyPr>
          <a:lstStyle/>
          <a:p>
            <a:pPr marL="0" marR="0" lvl="0" indent="0" algn="just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95"/>
              <a:buFont typeface="Arial"/>
              <a:buNone/>
            </a:pPr>
            <a:r>
              <a:rPr lang="pt-BR" sz="3595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Gráfico 2</a:t>
            </a:r>
            <a:endParaRPr dirty="0"/>
          </a:p>
        </p:txBody>
      </p:sp>
      <p:sp>
        <p:nvSpPr>
          <p:cNvPr id="109" name="Google Shape;109;p13"/>
          <p:cNvSpPr txBox="1"/>
          <p:nvPr/>
        </p:nvSpPr>
        <p:spPr>
          <a:xfrm>
            <a:off x="19068078" y="11342910"/>
            <a:ext cx="4894502" cy="83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dirty="0">
                <a:solidFill>
                  <a:schemeClr val="dk1"/>
                </a:solidFill>
              </a:rPr>
              <a:t>RESULTADOS</a:t>
            </a:r>
            <a:endParaRPr dirty="0"/>
          </a:p>
        </p:txBody>
      </p:sp>
      <p:sp>
        <p:nvSpPr>
          <p:cNvPr id="110" name="Google Shape;110;p13"/>
          <p:cNvSpPr txBox="1"/>
          <p:nvPr/>
        </p:nvSpPr>
        <p:spPr>
          <a:xfrm>
            <a:off x="14849732" y="12680034"/>
            <a:ext cx="14454156" cy="6177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4"/>
              <a:buFont typeface="Arial"/>
              <a:buNone/>
            </a:pP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995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355326" y="31466515"/>
            <a:ext cx="14012882" cy="482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4"/>
              <a:buFont typeface="Arial"/>
              <a:buNone/>
            </a:pP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3995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3714243" y="30490793"/>
            <a:ext cx="6258361" cy="83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dirty="0">
                <a:solidFill>
                  <a:schemeClr val="dk1"/>
                </a:solidFill>
              </a:rPr>
              <a:t>METODOLOGIA</a:t>
            </a:r>
            <a:endParaRPr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EBF125B-CDBA-427A-1705-A64C84A0D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27511" y="41450579"/>
            <a:ext cx="88854776" cy="160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BE183885-0995-7EB5-4FF4-B17BBE8AFC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69292"/>
              </p:ext>
            </p:extLst>
          </p:nvPr>
        </p:nvGraphicFramePr>
        <p:xfrm>
          <a:off x="777838" y="38390755"/>
          <a:ext cx="12672995" cy="6955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3314817" imgH="1819373" progId="Excel.Chart.8">
                  <p:embed/>
                </p:oleObj>
              </mc:Choice>
              <mc:Fallback>
                <p:oleObj name="Chart" r:id="rId3" imgW="3314817" imgH="1819373" progId="Excel.Char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38" y="38390755"/>
                        <a:ext cx="12672995" cy="69555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6B345B4-8794-2F68-9F99-E0D26CBE8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92516" y="41397768"/>
            <a:ext cx="90752376" cy="141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B3DBAA4C-17A1-4F87-2ABC-59A626CDFF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78320"/>
              </p:ext>
            </p:extLst>
          </p:nvPr>
        </p:nvGraphicFramePr>
        <p:xfrm>
          <a:off x="16250824" y="38160565"/>
          <a:ext cx="10529011" cy="7052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3000507" imgH="2009795" progId="Excel.Chart.8">
                  <p:embed/>
                </p:oleObj>
              </mc:Choice>
              <mc:Fallback>
                <p:oleObj name="Chart" r:id="rId5" imgW="3000507" imgH="2009795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0824" y="38160565"/>
                        <a:ext cx="10529011" cy="70527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BB1BBF71-C5EC-80E7-0C35-D490E11288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0511" y="273518"/>
            <a:ext cx="8929928" cy="4931453"/>
          </a:xfrm>
          <a:prstGeom prst="rect">
            <a:avLst/>
          </a:prstGeom>
        </p:spPr>
      </p:pic>
      <p:sp>
        <p:nvSpPr>
          <p:cNvPr id="12" name="Google Shape;98;p13">
            <a:extLst>
              <a:ext uri="{FF2B5EF4-FFF2-40B4-BE49-F238E27FC236}">
                <a16:creationId xmlns:a16="http://schemas.microsoft.com/office/drawing/2014/main" id="{A79DC6D8-06F7-98F8-8679-86CDC1A89655}"/>
              </a:ext>
            </a:extLst>
          </p:cNvPr>
          <p:cNvSpPr txBox="1"/>
          <p:nvPr/>
        </p:nvSpPr>
        <p:spPr>
          <a:xfrm>
            <a:off x="17900936" y="33049254"/>
            <a:ext cx="8747118" cy="83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4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CONFLITOS DE INTERESSE:</a:t>
            </a:r>
            <a:endParaRPr dirty="0"/>
          </a:p>
        </p:txBody>
      </p:sp>
      <p:sp>
        <p:nvSpPr>
          <p:cNvPr id="16" name="Google Shape;114;p13">
            <a:extLst>
              <a:ext uri="{FF2B5EF4-FFF2-40B4-BE49-F238E27FC236}">
                <a16:creationId xmlns:a16="http://schemas.microsoft.com/office/drawing/2014/main" id="{6598AEDA-7D40-D998-84F0-1406C81C1C2F}"/>
              </a:ext>
            </a:extLst>
          </p:cNvPr>
          <p:cNvSpPr txBox="1"/>
          <p:nvPr/>
        </p:nvSpPr>
        <p:spPr>
          <a:xfrm>
            <a:off x="16199683" y="34347119"/>
            <a:ext cx="12149623" cy="2120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94"/>
              <a:buFont typeface="Arial"/>
              <a:buNone/>
            </a:pP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pt-BR" sz="4394" b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394" b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r>
              <a:rPr lang="pt-BR" sz="4394" dirty="0">
                <a:solidFill>
                  <a:schemeClr val="dk1"/>
                </a:solidFill>
              </a:rPr>
              <a:t>.</a:t>
            </a:r>
            <a:endParaRPr sz="3995" b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5D8C5C2-23CF-C1B4-2273-AA0DC40C995A}"/>
              </a:ext>
            </a:extLst>
          </p:cNvPr>
          <p:cNvSpPr txBox="1"/>
          <p:nvPr/>
        </p:nvSpPr>
        <p:spPr>
          <a:xfrm>
            <a:off x="23186571" y="4545874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23" name="Google Shape;98;p13">
            <a:extLst>
              <a:ext uri="{FF2B5EF4-FFF2-40B4-BE49-F238E27FC236}">
                <a16:creationId xmlns:a16="http://schemas.microsoft.com/office/drawing/2014/main" id="{FC56035D-93AD-6E30-B698-DD7EC51CC721}"/>
              </a:ext>
            </a:extLst>
          </p:cNvPr>
          <p:cNvSpPr txBox="1"/>
          <p:nvPr/>
        </p:nvSpPr>
        <p:spPr>
          <a:xfrm>
            <a:off x="17036791" y="47320861"/>
            <a:ext cx="1008003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dirty="0">
                <a:solidFill>
                  <a:schemeClr val="dk1"/>
                </a:solidFill>
              </a:rPr>
              <a:t>PROTEGIDO POR DIREITOS AUTORAIS – PROIBIDA REPRODUÇÃO.</a:t>
            </a:r>
            <a:endParaRPr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401</Words>
  <Application>Microsoft Office PowerPoint</Application>
  <PresentationFormat>Personalizar</PresentationFormat>
  <Paragraphs>27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Tema do Office</vt:lpstr>
      <vt:lpstr>Chart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Eventus Operadora de Congressos</dc:creator>
  <cp:lastModifiedBy>Eventus System</cp:lastModifiedBy>
  <cp:revision>10</cp:revision>
  <cp:lastPrinted>2026-03-05T00:43:30Z</cp:lastPrinted>
  <dcterms:modified xsi:type="dcterms:W3CDTF">2026-08-31T18:10:41Z</dcterms:modified>
</cp:coreProperties>
</file>