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4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3FBEBF-4B89-C308-446C-9528BB31DE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3B9E1B-0D2A-DFCB-85F0-5F7A95AA8D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7E7B04-C9ED-C132-0525-739EEE858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0133-06C4-494D-B326-B913DF9D085A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239BED-2909-8A66-B62C-C39BDB4A7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9FAF1B-CD71-BBFF-D140-1D349DE19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B788-AE63-4152-A3BF-C80D9739D2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0421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4461E5-A441-A7DC-53BD-81AE480F8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E54EF3-87F5-F911-D3D4-5BE4F2957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C2E897-AD25-95ED-EE3F-4600CCDDF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0133-06C4-494D-B326-B913DF9D085A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F65882-3B79-340D-36C5-272D2C28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2E8FC8-DA9A-9B10-9D06-80F486AC5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B788-AE63-4152-A3BF-C80D9739D2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9952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B434A0-35EB-4398-36B5-BF5134EE8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DFC0ED-F9EE-80B4-06D1-6A946CB9E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CCEC06-ED1B-DCB1-058B-487863D0B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0133-06C4-494D-B326-B913DF9D085A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3668C9-6490-6827-901B-65505B04A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1C2E90-A2B8-2C0F-ED81-0412DA00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B788-AE63-4152-A3BF-C80D9739D2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367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D87153-CDBA-18BA-958E-08F3747D1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019E31-BF6D-EF8C-DA9E-78760A3C46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1D3C672-4A60-2FBD-9600-24E10F719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98544CC-4A67-49DE-AF3B-920804B6F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0133-06C4-494D-B326-B913DF9D085A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D53FF0-5F57-0893-3067-F23BB877E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91FB322-EB62-BDE7-2484-C31084932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B788-AE63-4152-A3BF-C80D9739D2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392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6CAD0C-8831-12E2-269A-B33AFBBF4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930CAE2-7968-E450-E437-961D243BE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A7F89B9-42E2-3215-970C-A1FC1975AF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5BF44D3-A5EA-43AC-665F-16CDDC64BD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94EDA96-CD3D-A596-A5A0-FD85D4AB3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6325274-D88B-1AE0-5CEA-9DAE87DC6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0133-06C4-494D-B326-B913DF9D085A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263B917-C935-B368-CDD0-6DDE8EC95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61793DC-D5AA-B966-B500-9BD4999C5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B788-AE63-4152-A3BF-C80D9739D2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8608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0BF9D7-F7F7-5F3A-F74C-E25A3EF7C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983DE91-C7D3-1E7F-57FC-7CDC67AC5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0133-06C4-494D-B326-B913DF9D085A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1AB4919-9070-9AAB-4538-934CB0736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CD5C92E-0E62-1486-10C8-EFA829F79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B788-AE63-4152-A3BF-C80D9739D2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4619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B9D6D01-2748-75CE-8C59-218C939C7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0133-06C4-494D-B326-B913DF9D085A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49AF64F-FD8A-8CCD-97DC-3E6522F5E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79542CD-8B1C-E98F-5E2D-F64F21A49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B788-AE63-4152-A3BF-C80D9739D2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8976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E5C09D-ABAF-69FA-94DE-AFBACC8B6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EDBEC8-A816-A654-2B4F-51294DAFE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B929A22-8746-9914-719C-76C8AAF71B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5DA2D5D-1162-4D63-1A28-74C5ADAEF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0133-06C4-494D-B326-B913DF9D085A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4A7D31B-EBDE-BCAA-FA2E-973A49520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7551D86-1255-E4C6-A201-A241213F5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B788-AE63-4152-A3BF-C80D9739D2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6509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2E9B95-9C97-67D0-A601-F0C7C2EAB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BB749AF-BFDA-90ED-8E59-3964CB3266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415474-2954-4A25-2C57-4D88435489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D7EC44-2BBA-E11A-A7DF-6FA114245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0133-06C4-494D-B326-B913DF9D085A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FCCB871-9FA8-CE96-D17C-ED068F9EE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9BB02CE-BE1A-86AD-6DC2-A18CCF853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B788-AE63-4152-A3BF-C80D9739D2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8151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BD745E-F639-A9AA-1B8C-B0817CDBE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8F3F392-DA37-C772-7F67-4320FD832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EA7C67-BE90-AACC-09DD-9D98CF809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0133-06C4-494D-B326-B913DF9D085A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400CBE-405E-6804-A294-B0108FD5E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9E9198-40BC-B46C-3652-B90A11B62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B788-AE63-4152-A3BF-C80D9739D2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5891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6DBBA49-C818-449B-3309-573ADB7BB1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42530D1-A3E9-A7CB-8B45-E01CCB656B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EBCCC0-1892-EF08-C044-90B8E1E4B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0133-06C4-494D-B326-B913DF9D085A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C0858E-FAD9-B455-7F62-2824C54D4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464A6F-F913-8421-B173-7654C2E1D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0B788-AE63-4152-A3BF-C80D9739D2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976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323E82D-F07B-0E1F-1692-C2B256EA1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387FACC-665A-2C57-9B4A-6A57DC819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C7DD9D-F278-EFB0-E1AF-F51346F9B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40133-06C4-494D-B326-B913DF9D085A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7C51C4-0775-DEC4-76DF-58145EE36D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A32299-C18F-DCA1-ABDE-0B59D8347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C0B788-AE63-4152-A3BF-C80D9739D2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0107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18F030B-697D-056F-D0E7-F431E9688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B065BF3-A418-F9E7-B7E2-364E52671AA6}"/>
              </a:ext>
            </a:extLst>
          </p:cNvPr>
          <p:cNvSpPr txBox="1"/>
          <p:nvPr/>
        </p:nvSpPr>
        <p:spPr>
          <a:xfrm>
            <a:off x="2964426" y="3136612"/>
            <a:ext cx="6263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Título do trabalho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AB2EA78-6CED-F3E9-DE14-CE777DF8546C}"/>
              </a:ext>
            </a:extLst>
          </p:cNvPr>
          <p:cNvSpPr txBox="1"/>
          <p:nvPr/>
        </p:nvSpPr>
        <p:spPr>
          <a:xfrm>
            <a:off x="2964426" y="4277412"/>
            <a:ext cx="6263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>
                <a:solidFill>
                  <a:schemeClr val="bg1"/>
                </a:solidFill>
              </a:rPr>
              <a:t>Autores</a:t>
            </a:r>
            <a:endParaRPr lang="pt-BR" sz="2400" b="1" dirty="0">
              <a:solidFill>
                <a:srgbClr val="FAB40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036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7C625-D5D8-EC24-83C2-EB17B052C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237F813-3BA0-9863-32CE-EC3EB20DA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A51B01F-F512-AA73-0160-549EAF677277}"/>
              </a:ext>
            </a:extLst>
          </p:cNvPr>
          <p:cNvSpPr txBox="1"/>
          <p:nvPr/>
        </p:nvSpPr>
        <p:spPr>
          <a:xfrm>
            <a:off x="2964426" y="1242357"/>
            <a:ext cx="6263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Muito Obrigado!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8A7A2B6-1C23-17C8-C71A-7EB14EB68912}"/>
              </a:ext>
            </a:extLst>
          </p:cNvPr>
          <p:cNvSpPr txBox="1"/>
          <p:nvPr/>
        </p:nvSpPr>
        <p:spPr>
          <a:xfrm>
            <a:off x="899956" y="821725"/>
            <a:ext cx="1362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FAB40B"/>
                </a:solidFill>
              </a:rPr>
              <a:t>Slide livre</a:t>
            </a:r>
          </a:p>
        </p:txBody>
      </p:sp>
    </p:spTree>
    <p:extLst>
      <p:ext uri="{BB962C8B-B14F-4D97-AF65-F5344CB8AC3E}">
        <p14:creationId xmlns:p14="http://schemas.microsoft.com/office/powerpoint/2010/main" val="1691849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69374-4A1F-D230-4C09-C95C30651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E498FC0-2CE0-57B2-E9B8-F6B64ECB9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1CF308E-19D4-A6EF-FCC9-2F135C8C884D}"/>
              </a:ext>
            </a:extLst>
          </p:cNvPr>
          <p:cNvSpPr txBox="1"/>
          <p:nvPr/>
        </p:nvSpPr>
        <p:spPr>
          <a:xfrm>
            <a:off x="899956" y="1113955"/>
            <a:ext cx="1362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FAB40B"/>
                </a:solidFill>
              </a:rPr>
              <a:t>Slide livre</a:t>
            </a:r>
          </a:p>
        </p:txBody>
      </p:sp>
    </p:spTree>
    <p:extLst>
      <p:ext uri="{BB962C8B-B14F-4D97-AF65-F5344CB8AC3E}">
        <p14:creationId xmlns:p14="http://schemas.microsoft.com/office/powerpoint/2010/main" val="987651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B2534-68E4-7B84-5829-36894A2E8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73E7EB2-F2CD-9929-45A3-4A6D0F36B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D3510C6-C92B-95F8-A687-DE2E6D9E11D5}"/>
              </a:ext>
            </a:extLst>
          </p:cNvPr>
          <p:cNvSpPr txBox="1"/>
          <p:nvPr/>
        </p:nvSpPr>
        <p:spPr>
          <a:xfrm>
            <a:off x="2964426" y="1242357"/>
            <a:ext cx="6263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Muito Obrigado!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A810A91-540B-1C75-045A-6682053BD2AA}"/>
              </a:ext>
            </a:extLst>
          </p:cNvPr>
          <p:cNvSpPr txBox="1"/>
          <p:nvPr/>
        </p:nvSpPr>
        <p:spPr>
          <a:xfrm>
            <a:off x="2964426" y="1827132"/>
            <a:ext cx="6263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FAB40B"/>
                </a:solidFill>
              </a:rPr>
              <a:t>Nome do apresentador</a:t>
            </a:r>
          </a:p>
        </p:txBody>
      </p:sp>
    </p:spTree>
    <p:extLst>
      <p:ext uri="{BB962C8B-B14F-4D97-AF65-F5344CB8AC3E}">
        <p14:creationId xmlns:p14="http://schemas.microsoft.com/office/powerpoint/2010/main" val="3911232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</Words>
  <Application>Microsoft Office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Kalil Bubadra</dc:creator>
  <cp:lastModifiedBy>Eventus System</cp:lastModifiedBy>
  <cp:revision>2</cp:revision>
  <dcterms:created xsi:type="dcterms:W3CDTF">2026-07-01T17:53:07Z</dcterms:created>
  <dcterms:modified xsi:type="dcterms:W3CDTF">2026-08-31T15:32:09Z</dcterms:modified>
</cp:coreProperties>
</file>